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769" y="679643"/>
            <a:ext cx="7766936" cy="1646302"/>
          </a:xfrm>
        </p:spPr>
        <p:txBody>
          <a:bodyPr/>
          <a:lstStyle/>
          <a:p>
            <a:r>
              <a:rPr lang="en-US" b="1" i="1" dirty="0" smtClean="0"/>
              <a:t>glucose</a:t>
            </a:r>
            <a:endParaRPr lang="en-US" b="1" i="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816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827" y="0"/>
            <a:ext cx="8541327" cy="2677656"/>
          </a:xfrm>
          <a:prstGeom prst="rect">
            <a:avLst/>
          </a:prstGeom>
        </p:spPr>
        <p:txBody>
          <a:bodyPr wrap="square">
            <a:spAutoFit/>
          </a:bodyPr>
          <a:lstStyle/>
          <a:p>
            <a:pPr algn="just"/>
            <a:r>
              <a:rPr lang="en-US" sz="2400" dirty="0">
                <a:solidFill>
                  <a:srgbClr val="000000"/>
                </a:solidFill>
                <a:latin typeface="Arial Black" panose="020B0A04020102020204" pitchFamily="34" charset="0"/>
              </a:rPr>
              <a:t>Glucose is the main type of sugar in the </a:t>
            </a:r>
            <a:r>
              <a:rPr lang="en-US" sz="2400" dirty="0" smtClean="0">
                <a:solidFill>
                  <a:srgbClr val="000000"/>
                </a:solidFill>
                <a:latin typeface="Arial Black" panose="020B0A04020102020204" pitchFamily="34" charset="0"/>
              </a:rPr>
              <a:t>blood and </a:t>
            </a:r>
            <a:r>
              <a:rPr lang="en-US" sz="2400" dirty="0">
                <a:solidFill>
                  <a:srgbClr val="000000"/>
                </a:solidFill>
                <a:latin typeface="Arial Black" panose="020B0A04020102020204" pitchFamily="34" charset="0"/>
              </a:rPr>
              <a:t>is the major source of energy for the body's cells. Glucose comes from the foods we eat or the body can make it from other substances. Glucose is carried to the cells through the bloodstream. Several hormones, including insulin, control glucose levels in the blood.</a:t>
            </a:r>
            <a:endParaRPr lang="en-US" sz="2400" dirty="0">
              <a:latin typeface="Arial Black" panose="020B0A040201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2026" y="2324366"/>
            <a:ext cx="5053447" cy="4244896"/>
          </a:xfrm>
          <a:prstGeom prst="rect">
            <a:avLst/>
          </a:prstGeom>
        </p:spPr>
      </p:pic>
    </p:spTree>
    <p:extLst>
      <p:ext uri="{BB962C8B-B14F-4D97-AF65-F5344CB8AC3E}">
        <p14:creationId xmlns:p14="http://schemas.microsoft.com/office/powerpoint/2010/main" val="7512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6589" y="1002693"/>
            <a:ext cx="4572000" cy="4572000"/>
          </a:xfrm>
          <a:prstGeom prst="rect">
            <a:avLst/>
          </a:prstGeom>
        </p:spPr>
      </p:pic>
    </p:spTree>
    <p:extLst>
      <p:ext uri="{BB962C8B-B14F-4D97-AF65-F5344CB8AC3E}">
        <p14:creationId xmlns:p14="http://schemas.microsoft.com/office/powerpoint/2010/main" val="2967717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7678" y="666298"/>
            <a:ext cx="7999095" cy="5049203"/>
          </a:xfrm>
          <a:prstGeom prst="rect">
            <a:avLst/>
          </a:prstGeom>
        </p:spPr>
      </p:pic>
    </p:spTree>
    <p:extLst>
      <p:ext uri="{BB962C8B-B14F-4D97-AF65-F5344CB8AC3E}">
        <p14:creationId xmlns:p14="http://schemas.microsoft.com/office/powerpoint/2010/main" val="277979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765" y="795295"/>
            <a:ext cx="7947660" cy="450723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516919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63</Words>
  <Application>Microsoft Office PowerPoint</Application>
  <PresentationFormat>Widescreen</PresentationFormat>
  <Paragraphs>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Trebuchet MS</vt:lpstr>
      <vt:lpstr>Wingdings 3</vt:lpstr>
      <vt:lpstr>Facet</vt:lpstr>
      <vt:lpstr>glucose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glucose</dc:title>
  <dc:creator>eatidal akram</dc:creator>
  <cp:lastModifiedBy>eatidal akram</cp:lastModifiedBy>
  <cp:revision>11</cp:revision>
  <dcterms:created xsi:type="dcterms:W3CDTF">2018-11-17T12:35:15Z</dcterms:created>
  <dcterms:modified xsi:type="dcterms:W3CDTF">2018-11-17T20:55:23Z</dcterms:modified>
</cp:coreProperties>
</file>